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9144000" cy="5143500"/>
  <p:notesSz cx="6858000" cy="9144000"/>
  <p:embeddedFontLst>
    <p:embeddedFont>
      <p:font typeface="Montserrat"/>
      <p:regular r:id="rId23"/>
    </p:embeddedFont>
    <p:embeddedFont>
      <p:font typeface="Lato" panose="020F0502020204030203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0f4ee4227_0_18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0f4ee4227_0_18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0f4ee4227_0_1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50f4ee4227_0_1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0f4ee4227_0_19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0f4ee4227_0_19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0f4ee4227_0_19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0f4ee4227_0_19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0f4ee4227_0_20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0f4ee4227_0_20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0f4ee4227_0_21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0f4ee4227_0_21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0f4ee4227_0_22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0f4ee4227_0_22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0f4ee4227_0_12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0f4ee4227_0_12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0f4ee4227_0_13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0f4ee4227_0_13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0f4ee4227_0_13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0f4ee4227_0_13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0f4ee4227_0_14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0f4ee4227_0_14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0f4ee4227_0_15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0f4ee4227_0_15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0f4ee4227_0_1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0f4ee4227_0_1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50f4ee4227_0_16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50f4ee4227_0_16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0f4ee4227_0_17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0f4ee4227_0_17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5" name="Google Shape;125;p11"/>
          <p:cNvSpPr txBox="1"/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3" name="Google Shape;103;p10"/>
          <p:cNvSpPr txBox="1"/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 panose="020F0502020204030203"/>
              <a:buChar char="●"/>
              <a:defRPr sz="13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Szőlőcukor25ezer kft</a:t>
            </a:r>
            <a:endParaRPr lang="en-US"/>
          </a:p>
        </p:txBody>
      </p:sp>
      <p:sp>
        <p:nvSpPr>
          <p:cNvPr id="135" name="Google Shape;135;p13"/>
          <p:cNvSpPr txBox="1"/>
          <p:nvPr>
            <p:ph type="subTitle" idx="1"/>
          </p:nvPr>
        </p:nvSpPr>
        <p:spPr>
          <a:xfrm>
            <a:off x="4094650" y="3924925"/>
            <a:ext cx="44601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Made by: Szilárd Rigó, Kornél Kocsis, Martin Váncsa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ym typeface="+mn-ea"/>
              </a:rPr>
              <a:t>Product page:</a:t>
            </a:r>
          </a:p>
        </p:txBody>
      </p:sp>
      <p:sp>
        <p:nvSpPr>
          <p:cNvPr id="190" name="Google Shape;190;p22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/>
          </a:p>
        </p:txBody>
      </p:sp>
      <p:pic>
        <p:nvPicPr>
          <p:cNvPr id="1" name="Picture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6670" y="958850"/>
            <a:ext cx="6903085" cy="38119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ym typeface="+mn-ea"/>
              </a:rPr>
              <a:t>Shopping cart page:</a:t>
            </a:r>
          </a:p>
        </p:txBody>
      </p:sp>
      <p:sp>
        <p:nvSpPr>
          <p:cNvPr id="196" name="Google Shape;196;p23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/>
          </a:p>
        </p:txBody>
      </p:sp>
      <p:pic>
        <p:nvPicPr>
          <p:cNvPr id="1" name="Picture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1380" y="992505"/>
            <a:ext cx="7380605" cy="40608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/>
              <a:t>Login/Register page:</a:t>
            </a:r>
            <a:endParaRPr lang="hu-HU"/>
          </a:p>
        </p:txBody>
      </p:sp>
      <p:sp>
        <p:nvSpPr>
          <p:cNvPr id="202" name="Google Shape;202;p24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/>
          </a:p>
        </p:txBody>
      </p:sp>
      <p:pic>
        <p:nvPicPr>
          <p:cNvPr id="1" name="Picture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94480" y="2310765"/>
            <a:ext cx="4822825" cy="262826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65" y="1257935"/>
            <a:ext cx="4853940" cy="26276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Challenges and Solutions</a:t>
            </a:r>
            <a:endParaRPr lang="en-US"/>
          </a:p>
        </p:txBody>
      </p:sp>
      <p:sp>
        <p:nvSpPr>
          <p:cNvPr id="208" name="Google Shape;208;p25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Some challenges we faced included:</a:t>
            </a:r>
            <a:endParaRPr lang="en-US"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Handling user authentication securely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Managing product stock dynamically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Ensuring the cart persisted properly through sessions</a:t>
            </a:r>
            <a:br>
              <a:rPr lang="en-US"/>
            </a:b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We overcame these challenges with session management, careful database queries, and user input validation."</a:t>
            </a: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Possible Future Improvements</a:t>
            </a:r>
            <a:endParaRPr lang="en-US"/>
          </a:p>
        </p:txBody>
      </p:sp>
      <p:sp>
        <p:nvSpPr>
          <p:cNvPr id="214" name="Google Shape;214;p26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If we had more time, we would like to:</a:t>
            </a:r>
            <a:endParaRPr lang="en-US"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Add payment integration (e.g., PayPal)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Improve the UI with modern frameworks like React or Vue.js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Implement more advanced user roles and permissions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Optimize the database queries for larger datasets</a:t>
            </a: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Summary</a:t>
            </a:r>
            <a:endParaRPr lang="en-US"/>
          </a:p>
        </p:txBody>
      </p:sp>
      <p:sp>
        <p:nvSpPr>
          <p:cNvPr id="220" name="Google Shape;220;p27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successfully created an online gambling accessory store.</a:t>
            </a:r>
            <a:br>
              <a:rPr lang="en-US"/>
            </a:b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We used PHP, HTML, CSS, JavaScript, and MySQL.</a:t>
            </a:r>
            <a:br>
              <a:rPr lang="en-US"/>
            </a:b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We gained valuable experience in full-stack development and database management.</a:t>
            </a: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you!</a:t>
            </a:r>
            <a:endParaRPr lang="en-US"/>
          </a:p>
        </p:txBody>
      </p:sp>
      <p:sp>
        <p:nvSpPr>
          <p:cNvPr id="226" name="Google Shape;226;p28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 very much for your attention.</a:t>
            </a: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/>
              <a:t>We are happy to answer any questions you might have!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Welcome to our project presentation.</a:t>
            </a:r>
            <a:endParaRPr lang="en-US"/>
          </a:p>
        </p:txBody>
      </p:sp>
      <p:sp>
        <p:nvSpPr>
          <p:cNvPr id="141" name="Google Shape;141;p14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Today, we are excited to introduce our website, which sells gambling accessories online.</a:t>
            </a: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/>
              <a:t>We created this project as part of our Software Developer Technician exam.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 lang="en-US"/>
          </a:p>
        </p:txBody>
      </p:sp>
      <p:sp>
        <p:nvSpPr>
          <p:cNvPr id="147" name="Google Shape;147;p15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Our goal was to design a fully functional e-commerce platform focused on gambling accessories, such as cards, dice, poker chips, and more.</a:t>
            </a: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/>
              <a:t>The platform aims to be user-friendly, secure, and scalable for future growth.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Technologies Used</a:t>
            </a:r>
            <a:endParaRPr lang="en-US"/>
          </a:p>
        </p:txBody>
      </p:sp>
      <p:sp>
        <p:nvSpPr>
          <p:cNvPr id="153" name="Google Shape;153;p16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We used the following technologies: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 panose="020B0604020202020204"/>
              <a:buChar char="●"/>
            </a:pPr>
            <a:r>
              <a:rPr lang="en-US" b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PHP</a:t>
            </a: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for backend logic and server-side operations.</a:t>
            </a:r>
            <a:b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 panose="020B0604020202020204"/>
              <a:buChar char="●"/>
            </a:pPr>
            <a:r>
              <a:rPr lang="en-US" b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HTML</a:t>
            </a: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and </a:t>
            </a:r>
            <a:r>
              <a:rPr lang="en-US" b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CSS</a:t>
            </a: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for structuring and designing the pages.</a:t>
            </a:r>
            <a:b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 panose="020B0604020202020204"/>
              <a:buChar char="●"/>
            </a:pPr>
            <a:r>
              <a:rPr lang="en-US" b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JavaScript</a:t>
            </a: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to enhance user interactions and dynamic content.</a:t>
            </a:r>
            <a:b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 panose="020B0604020202020204"/>
              <a:buChar char="●"/>
            </a:pPr>
            <a:r>
              <a:rPr lang="en-US" b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phpMyAdmin</a:t>
            </a: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with </a:t>
            </a:r>
            <a:r>
              <a:rPr lang="en-US" b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MySQL</a:t>
            </a: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to manage the database.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Main Features</a:t>
            </a:r>
            <a:endParaRPr lang="en-US"/>
          </a:p>
        </p:txBody>
      </p:sp>
      <p:sp>
        <p:nvSpPr>
          <p:cNvPr id="159" name="Google Shape;159;p17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The main features of our website include:</a:t>
            </a:r>
            <a:endParaRPr lang="en-US"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User registration and login system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Product catalog and detailed product pages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Shopping cart functionality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Basic order management for users</a:t>
            </a:r>
            <a:br>
              <a:rPr lang="en-US"/>
            </a:br>
            <a:endParaRPr lang="en-US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System Architecture</a:t>
            </a:r>
            <a:endParaRPr lang="en-US"/>
          </a:p>
        </p:txBody>
      </p:sp>
      <p:sp>
        <p:nvSpPr>
          <p:cNvPr id="165" name="Google Shape;165;p18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Our system follows a classic structure:</a:t>
            </a:r>
            <a:endParaRPr lang="en-US"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Frontend for user interaction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Backend with PHP handling requests and database communication</a:t>
            </a:r>
            <a:br>
              <a:rPr lang="en-US"/>
            </a:br>
            <a:endParaRPr lang="en-US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/>
              <a:t>MySQL database storing user data, products, and orders</a:t>
            </a:r>
            <a:br>
              <a:rPr lang="en-US"/>
            </a:b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Database Design</a:t>
            </a:r>
            <a:endParaRPr lang="en-US"/>
          </a:p>
        </p:txBody>
      </p:sp>
      <p:sp>
        <p:nvSpPr>
          <p:cNvPr id="171" name="Google Shape;171;p19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We used </a:t>
            </a:r>
            <a:r>
              <a:rPr lang="en-US" b="1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phpMyAdmin</a:t>
            </a: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to create and manage our database.</a:t>
            </a:r>
            <a:b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The database includes the following main tables: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 sz="11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Users</a:t>
            </a:r>
            <a:endParaRPr sz="110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 sz="11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Products</a:t>
            </a:r>
            <a:endParaRPr sz="110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 sz="11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Orders</a:t>
            </a:r>
            <a:endParaRPr sz="110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 sz="11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Order_Items</a:t>
            </a:r>
            <a:endParaRPr sz="110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Cart_items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 panose="020B0604020202020204"/>
              <a:buChar char="●"/>
            </a:pP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Cart</a:t>
            </a:r>
            <a:endParaRPr sz="1100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</a:p>
        </p:txBody>
      </p:sp>
      <p:pic>
        <p:nvPicPr>
          <p:cNvPr id="172" name="Google Shape;172;p1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301750" y="2253875"/>
            <a:ext cx="3798075" cy="248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Development Process</a:t>
            </a:r>
            <a:endParaRPr lang="en-US"/>
          </a:p>
        </p:txBody>
      </p:sp>
      <p:sp>
        <p:nvSpPr>
          <p:cNvPr id="178" name="Google Shape;178;p20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-US" sz="1300"/>
              <a:t>Our development process consisted of several stages:</a:t>
            </a:r>
            <a:endParaRPr sz="1300"/>
          </a:p>
          <a:p>
            <a:pPr marL="457200" lvl="0" indent="-29972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18"/>
              <a:buFont typeface="Arial" panose="020B0604020202020204"/>
              <a:buAutoNum type="arabicPeriod"/>
            </a:pPr>
            <a:r>
              <a:rPr lang="en-US" sz="1300"/>
              <a:t>Requirements analysis and planning</a:t>
            </a:r>
            <a:br>
              <a:rPr lang="en-US" sz="1300"/>
            </a:br>
            <a:endParaRPr sz="1300"/>
          </a:p>
          <a:p>
            <a:pPr marL="457200" lvl="0" indent="-29972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18"/>
              <a:buFont typeface="Arial" panose="020B0604020202020204"/>
              <a:buAutoNum type="arabicPeriod"/>
            </a:pPr>
            <a:r>
              <a:rPr lang="en-US" sz="1300"/>
              <a:t>Database design and setup</a:t>
            </a:r>
            <a:br>
              <a:rPr lang="en-US" sz="1300"/>
            </a:br>
            <a:endParaRPr sz="1300"/>
          </a:p>
          <a:p>
            <a:pPr marL="457200" lvl="0" indent="-29972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18"/>
              <a:buFont typeface="Arial" panose="020B0604020202020204"/>
              <a:buAutoNum type="arabicPeriod"/>
            </a:pPr>
            <a:r>
              <a:rPr lang="en-US" sz="1300"/>
              <a:t>Frontend page development</a:t>
            </a:r>
            <a:br>
              <a:rPr lang="en-US" sz="1300"/>
            </a:br>
            <a:endParaRPr sz="1300"/>
          </a:p>
          <a:p>
            <a:pPr marL="457200" lvl="0" indent="-29972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18"/>
              <a:buFont typeface="Arial" panose="020B0604020202020204"/>
              <a:buAutoNum type="arabicPeriod"/>
            </a:pPr>
            <a:r>
              <a:rPr lang="en-US" sz="1300"/>
              <a:t>Backend development with PHP</a:t>
            </a:r>
            <a:br>
              <a:rPr lang="en-US" sz="1300"/>
            </a:br>
            <a:endParaRPr sz="1300"/>
          </a:p>
          <a:p>
            <a:pPr marL="457200" lvl="0" indent="-29972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18"/>
              <a:buFont typeface="Arial" panose="020B0604020202020204"/>
              <a:buAutoNum type="arabicPeriod"/>
            </a:pPr>
            <a:r>
              <a:rPr lang="en-US" sz="1300"/>
              <a:t>Integration and testing</a:t>
            </a:r>
            <a:br>
              <a:rPr lang="en-US" sz="1300"/>
            </a:br>
            <a:endParaRPr sz="130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-US" sz="1300"/>
              <a:t>We worked iteratively, testing and improving after each major step.</a:t>
            </a:r>
            <a:endParaRPr sz="130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altLang="en-US"/>
              <a:t>Main page:</a:t>
            </a:r>
            <a:endParaRPr lang="hu-HU" altLang="en-US"/>
          </a:p>
        </p:txBody>
      </p:sp>
      <p:sp>
        <p:nvSpPr>
          <p:cNvPr id="184" name="Google Shape;184;p21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/>
          </a:p>
        </p:txBody>
      </p:sp>
      <p:pic>
        <p:nvPicPr>
          <p:cNvPr id="1" name="Picture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6155" y="915035"/>
            <a:ext cx="7350125" cy="401447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2511</Words>
  <Application>WPS Presentation</Application>
  <PresentationFormat/>
  <Paragraphs>100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Arial</vt:lpstr>
      <vt:lpstr>SimSun</vt:lpstr>
      <vt:lpstr>Wingdings</vt:lpstr>
      <vt:lpstr>Arial</vt:lpstr>
      <vt:lpstr>Montserrat</vt:lpstr>
      <vt:lpstr>Lato</vt:lpstr>
      <vt:lpstr>Microsoft YaHei</vt:lpstr>
      <vt:lpstr>Arial Unicode MS</vt:lpstr>
      <vt:lpstr>Focus</vt:lpstr>
      <vt:lpstr>Szőlőcukor25ezer kft</vt:lpstr>
      <vt:lpstr>Welcome to our project presentation.</vt:lpstr>
      <vt:lpstr>Introduction</vt:lpstr>
      <vt:lpstr>Technologies Used</vt:lpstr>
      <vt:lpstr>Main Features</vt:lpstr>
      <vt:lpstr>System Architecture</vt:lpstr>
      <vt:lpstr>Database Design</vt:lpstr>
      <vt:lpstr>Development Process</vt:lpstr>
      <vt:lpstr>Website Demo (Screenshots)</vt:lpstr>
      <vt:lpstr>PowerPoint 演示文稿</vt:lpstr>
      <vt:lpstr>PowerPoint 演示文稿</vt:lpstr>
      <vt:lpstr>PowerPoint 演示文稿</vt:lpstr>
      <vt:lpstr>Challenges and Solutions</vt:lpstr>
      <vt:lpstr>Possible Future Improvements</vt:lpstr>
      <vt:lpstr>Summary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Szőlőcukor25ezer kft</dc:title>
  <dc:creator/>
  <cp:lastModifiedBy>i5</cp:lastModifiedBy>
  <cp:revision>2</cp:revision>
  <dcterms:created xsi:type="dcterms:W3CDTF">2025-05-29T16:35:36Z</dcterms:created>
  <dcterms:modified xsi:type="dcterms:W3CDTF">2025-05-29T16:36:22Z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B1E9E01D75CD425989EA6964C7C95113_12</vt:lpwstr>
  </property>
  <property fmtid="{D5CDD505-2E9C-101B-9397-08002B2CF9AE}" pid="3" name="KSOProductBuildVer">
    <vt:lpwstr>1033-12.2.0.21179</vt:lpwstr>
  </property>
</Properties>
</file>